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5E2C-6F35-4320-9A65-71728D59C909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B302-3F70-48B8-BF0A-3FD1E19D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1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D5E2C-6F35-4320-9A65-71728D59C909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0B302-3F70-48B8-BF0A-3FD1E19D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0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6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5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4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9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6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1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8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3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0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29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24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9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6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0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0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9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5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0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0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6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45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2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0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6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8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69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3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15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1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1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1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23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2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9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47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78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6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5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9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충돌 검사</a:t>
            </a:r>
            <a:r>
              <a:rPr lang="en-US" altLang="ko-KR" smtClean="0"/>
              <a:t>(Collision Detection)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화면 슬라이드 쇼(4:3)</PresentationFormat>
  <Paragraphs>60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Arial</vt:lpstr>
      <vt:lpstr>Lucida Sans Unicode</vt:lpstr>
      <vt:lpstr>Office 테마</vt:lpstr>
      <vt:lpstr>Game Programming with DirectX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  <vt:lpstr>충돌 검사(Collision Detection)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2016-05-09T12:46:10Z</dcterms:created>
  <dcterms:modified xsi:type="dcterms:W3CDTF">2016-05-09T12:46:10Z</dcterms:modified>
</cp:coreProperties>
</file>